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9" r:id="rId2"/>
    <p:sldId id="270" r:id="rId3"/>
    <p:sldId id="256" r:id="rId4"/>
    <p:sldId id="257" r:id="rId5"/>
    <p:sldId id="263" r:id="rId6"/>
    <p:sldId id="271" r:id="rId7"/>
    <p:sldId id="272" r:id="rId8"/>
    <p:sldId id="273" r:id="rId9"/>
    <p:sldId id="258" r:id="rId10"/>
    <p:sldId id="264" r:id="rId11"/>
    <p:sldId id="261" r:id="rId12"/>
    <p:sldId id="278" r:id="rId13"/>
    <p:sldId id="279" r:id="rId14"/>
    <p:sldId id="266" r:id="rId15"/>
    <p:sldId id="265" r:id="rId16"/>
    <p:sldId id="280" r:id="rId17"/>
    <p:sldId id="281" r:id="rId18"/>
    <p:sldId id="267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34" y="-33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3994" y="188640"/>
            <a:ext cx="8740494" cy="648072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4" name="Прямоугольник 3"/>
          <p:cNvSpPr/>
          <p:nvPr/>
        </p:nvSpPr>
        <p:spPr>
          <a:xfrm>
            <a:off x="2857488" y="5857892"/>
            <a:ext cx="31190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Камбарка ул. К. Маркса, 69.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115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3.Показательная </a:t>
            </a:r>
            <a:r>
              <a:rPr lang="ru-RU" sz="2800" dirty="0"/>
              <a:t>тренировка по ликвидации последствий ДТП с привлечением сил и средств РСЧС для ДДЮП Камбарского района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5468" y="2276872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феврале 2019 года пожарно-спасательная </a:t>
            </a:r>
            <a:r>
              <a:rPr lang="ru-RU" dirty="0"/>
              <a:t>часть №23 принимала в своих стенах гостей. Этими самыми гостями и стали учащиеся общеобразовательных школ г. Камбарка, а по совместительству и участники добровольной дружины юных пожарных </a:t>
            </a:r>
            <a:r>
              <a:rPr lang="ru-RU" dirty="0" smtClean="0"/>
              <a:t>города которые регулярно посещают клуб «Мужество».  Гостям провели </a:t>
            </a:r>
            <a:r>
              <a:rPr lang="ru-RU" dirty="0"/>
              <a:t>демонстрацию пожарно-технического вооружения и оснащения, используемого для ликвидации последствий </a:t>
            </a:r>
            <a:r>
              <a:rPr lang="ru-RU" dirty="0" err="1"/>
              <a:t>дорожно</a:t>
            </a:r>
            <a:r>
              <a:rPr lang="ru-RU" dirty="0"/>
              <a:t>–транспортных происшествий, а так же показательную тренировку с привлечением сил и средств </a:t>
            </a:r>
            <a:r>
              <a:rPr lang="ru-RU" dirty="0" smtClean="0"/>
              <a:t>РСЧС </a:t>
            </a:r>
            <a:r>
              <a:rPr lang="ru-RU" dirty="0" err="1" smtClean="0"/>
              <a:t>Камбарского</a:t>
            </a:r>
            <a:r>
              <a:rPr lang="ru-RU" dirty="0" smtClean="0"/>
              <a:t> района. </a:t>
            </a:r>
            <a:r>
              <a:rPr lang="ru-RU" dirty="0"/>
              <a:t>Во время показательной тренировки подростки смогли по достоинству оценить работу всех служб экстренного реагирования, привлекаемых для ликвидации последствий ДТП. </a:t>
            </a:r>
          </a:p>
        </p:txBody>
      </p:sp>
    </p:spTree>
    <p:extLst>
      <p:ext uri="{BB962C8B-B14F-4D97-AF65-F5344CB8AC3E}">
        <p14:creationId xmlns:p14="http://schemas.microsoft.com/office/powerpoint/2010/main" xmlns="" val="364408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3.Показательная тренировка по </a:t>
            </a:r>
            <a:r>
              <a:rPr lang="ru-RU" sz="2800" dirty="0"/>
              <a:t>ликвидации последствий </a:t>
            </a:r>
            <a:r>
              <a:rPr lang="ru-RU" sz="2800" dirty="0" smtClean="0"/>
              <a:t>ДТП с привлечением сил и средств РСЧС для ДДЮП Камбарского района</a:t>
            </a:r>
            <a:endParaRPr lang="ru-RU" sz="2800" dirty="0"/>
          </a:p>
        </p:txBody>
      </p:sp>
      <p:pic>
        <p:nvPicPr>
          <p:cNvPr id="7170" name="Picture 2" descr="J:\фото\2 караул\P10802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9144000" cy="4714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89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3.Показательная тренировка по </a:t>
            </a:r>
            <a:r>
              <a:rPr lang="ru-RU" sz="2800" dirty="0"/>
              <a:t>ликвидации последствий </a:t>
            </a:r>
            <a:r>
              <a:rPr lang="ru-RU" sz="2800" dirty="0" smtClean="0"/>
              <a:t>ДТП с привлечением сил и средств РСЧС для ДДЮП Камбарского района</a:t>
            </a:r>
            <a:endParaRPr lang="ru-RU" sz="2800" dirty="0"/>
          </a:p>
        </p:txBody>
      </p:sp>
      <p:pic>
        <p:nvPicPr>
          <p:cNvPr id="8194" name="Picture 2" descr="J:\фото\2 караул\P1080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9144000" cy="4714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89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3.Показательная тренировка по </a:t>
            </a:r>
            <a:r>
              <a:rPr lang="ru-RU" sz="2800" dirty="0"/>
              <a:t>ликвидации последствий </a:t>
            </a:r>
            <a:r>
              <a:rPr lang="ru-RU" sz="2800" dirty="0" smtClean="0"/>
              <a:t>ДТП с привлечением сил и средств РСЧС для ДДЮП Камбарского района</a:t>
            </a:r>
            <a:endParaRPr lang="ru-RU" sz="2800" dirty="0"/>
          </a:p>
        </p:txBody>
      </p:sp>
      <p:pic>
        <p:nvPicPr>
          <p:cNvPr id="9218" name="Picture 2" descr="J:\фото\2 караул\P1080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9144032" cy="4714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889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4.Квест </a:t>
            </a:r>
            <a:r>
              <a:rPr lang="ru-RU" sz="3600" dirty="0"/>
              <a:t>«</a:t>
            </a:r>
            <a:r>
              <a:rPr lang="ru-RU" sz="3600" dirty="0" err="1"/>
              <a:t>выХод</a:t>
            </a:r>
            <a:r>
              <a:rPr lang="ru-RU" sz="3600" dirty="0"/>
              <a:t> из ЧС» для участников добровольных дружи юных пожарных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044005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рамках проведения всероссийского ежегодного урока ОБЖ для добровольных дружин юных пожарных была организована и проведена квест игра «</a:t>
            </a:r>
            <a:r>
              <a:rPr lang="ru-RU" dirty="0" err="1" smtClean="0"/>
              <a:t>выХод</a:t>
            </a:r>
            <a:r>
              <a:rPr lang="ru-RU" dirty="0" smtClean="0"/>
              <a:t> из ЧС» в апреле 2019 г. Перед </a:t>
            </a:r>
            <a:r>
              <a:rPr lang="ru-RU" dirty="0"/>
              <a:t>началом игры для ребят была организована подробная экскурсия по зданию пожарной части, для того чтобы они освоились и имели представление о том, что может скрываться в загадках, ребусах и других, предложенных им для выполнения заданиях.</a:t>
            </a:r>
          </a:p>
          <a:p>
            <a:pPr algn="just"/>
            <a:r>
              <a:rPr lang="ru-RU" dirty="0"/>
              <a:t>Каждая команда была разделена на 2 группы. Первая находилась в импровизированном центре управления в кризисных ситуациях (ЦУКС) и занималась решением задач, связанных с различными чрезвычайными ситуациями, находила место происшествия и направляла туда оперативную группу для устранения проблем. Приходилось устранять множество проблем, начиная от наводнения и оказания медицинской помощи, и заканчивая самыми неожиданными для них - поиском решения в противогазах в темном помещении.</a:t>
            </a:r>
          </a:p>
          <a:p>
            <a:pPr algn="just"/>
            <a:r>
              <a:rPr lang="ru-RU" dirty="0"/>
              <a:t>Но и это еще не все, проходя этапы </a:t>
            </a:r>
            <a:r>
              <a:rPr lang="ru-RU" dirty="0" err="1"/>
              <a:t>квеста</a:t>
            </a:r>
            <a:r>
              <a:rPr lang="ru-RU" dirty="0"/>
              <a:t>, команда приносила цифру в ЦУКС. Собрав все цифры, у них получился номер телефона, на который нужно было отравить кодовое слово, кстати,  тоже полученное на одном их этапов.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791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4.Квест «</a:t>
            </a:r>
            <a:r>
              <a:rPr lang="ru-RU" sz="3600" dirty="0" err="1" smtClean="0"/>
              <a:t>выХод</a:t>
            </a:r>
            <a:r>
              <a:rPr lang="ru-RU" sz="3600" dirty="0" smtClean="0"/>
              <a:t> из ЧС» для участников добровольных дружи юных пожарных</a:t>
            </a:r>
            <a:endParaRPr lang="ru-RU" sz="3600" dirty="0"/>
          </a:p>
        </p:txBody>
      </p:sp>
      <p:pic>
        <p:nvPicPr>
          <p:cNvPr id="6" name="Picture 5" descr="D:\фото\День ОБЖ 28.04.16\IMG_38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143116"/>
            <a:ext cx="7176291" cy="4347463"/>
          </a:xfrm>
          <a:prstGeom prst="rect">
            <a:avLst/>
          </a:prstGeom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243701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4.Квест «</a:t>
            </a:r>
            <a:r>
              <a:rPr lang="ru-RU" sz="3600" dirty="0" err="1" smtClean="0"/>
              <a:t>выХод</a:t>
            </a:r>
            <a:r>
              <a:rPr lang="ru-RU" sz="3600" dirty="0" smtClean="0"/>
              <a:t> из ЧС» для участников добровольных дружи юных пожарных</a:t>
            </a:r>
            <a:endParaRPr lang="ru-RU" sz="3600" dirty="0"/>
          </a:p>
        </p:txBody>
      </p:sp>
      <p:pic>
        <p:nvPicPr>
          <p:cNvPr id="10242" name="Picture 2" descr="G:\Фото\2017 год\День ОБЖ 28.04.16\IMG_37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214554"/>
            <a:ext cx="7143800" cy="43398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3701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4.Квест «</a:t>
            </a:r>
            <a:r>
              <a:rPr lang="ru-RU" sz="3600" dirty="0" err="1" smtClean="0"/>
              <a:t>выХод</a:t>
            </a:r>
            <a:r>
              <a:rPr lang="ru-RU" sz="3600" dirty="0" smtClean="0"/>
              <a:t> из ЧС» для участников добровольных дружи юных пожарных</a:t>
            </a:r>
            <a:endParaRPr lang="ru-RU" sz="3600" dirty="0"/>
          </a:p>
        </p:txBody>
      </p:sp>
      <p:pic>
        <p:nvPicPr>
          <p:cNvPr id="11266" name="Picture 2" descr="G:\Фото\2017 год\День ОБЖ 28.04.16\IMG_37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071679"/>
            <a:ext cx="7143800" cy="44291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3701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756263" cy="1054250"/>
          </a:xfrm>
        </p:spPr>
        <p:txBody>
          <a:bodyPr/>
          <a:lstStyle/>
          <a:p>
            <a:r>
              <a:rPr lang="ru-RU" sz="3600" dirty="0" smtClean="0"/>
              <a:t>5.Кадетское движение под кураторством ПСЧ-23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132856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общеобразовательных учреждениях города Камбарка с каждым годом все больше набирает обороты кадетское движение. Сотрудники пожарной охраны принимают активное участие в проведении всевозможных мероприятий связанных с кадетским направлением: участвуют в принятии присяги кадетами школ; принимают участие в традиционном конкурсе песни и строя среди кадетских классов школ города; проведении городского кадетского бала; привлекают кадетские классы для организации праздничных мероприятий для ветеранов и действующих сотрудников и работников ПСЧ-23.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1292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5.Кадетское </a:t>
            </a:r>
            <a:r>
              <a:rPr lang="ru-RU" sz="3600" dirty="0"/>
              <a:t>движение под кураторством ПСЧ-23</a:t>
            </a:r>
          </a:p>
        </p:txBody>
      </p:sp>
      <p:pic>
        <p:nvPicPr>
          <p:cNvPr id="4098" name="Picture 2" descr="H:\фото 2015\кадетский бал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9"/>
            <a:ext cx="3744416" cy="201622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4099" name="Picture 3" descr="H:\фото 2015\конкурс песни и строя\SAM_72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60849"/>
            <a:ext cx="3583485" cy="201622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4100" name="Picture 4" descr="H:\фото 2015\посвящение в кадеты 3 шк\SAM_70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3" y="4221088"/>
            <a:ext cx="3744415" cy="22254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4102" name="Picture 6" descr="H:\все фото\2015\день открытых дверей\SAM_71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1" y="4221088"/>
            <a:ext cx="3583484" cy="222543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102804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Общее положение о клубе ДПО «Мужество»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060848"/>
            <a:ext cx="777686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Клуб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ДПО «Мужество»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Камбарского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района осуществляет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свою деятельность в соответствии с Конституцией РФ, Гражданским кодексом Российской Федерации, Федеральным законом «О добровольной пожарной охране» №100-ФЗ от 06. 05. 2011 года, на основании статьи 37 Федерального закона от 21. 12. 1994 г. № 69-ФЗ «О пожарной безопасности», Федеральным законом «О некоммерческих организациях», иными правовыми актами Российской Федерации, настоящим положением.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Полное наименование Клуба – Клуб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добровольной пожарной дружины «Мужество».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Клуб не является юридическим лицом и осуществляет свою деятельность на общественных началах, руководствуясь принципами самоуправления, коллегиальности принятия решений, добровольного вхождения и равноправия его членов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Клуб является некоммерческим общественным объединением и не преследует политических целей.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Клуб имеет право, в соответствии с действующим законодательством Российской Федерации, определять свою символику. 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Клуб самостоятельно разрабатывает и принимает внутренние документы, регламентирующие его работу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285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ДПО клуб «Мужество»</a:t>
            </a:r>
            <a:br>
              <a:rPr lang="ru-RU" sz="3600" dirty="0" smtClean="0"/>
            </a:br>
            <a:r>
              <a:rPr lang="ru-RU" sz="3600" dirty="0" smtClean="0"/>
              <a:t> Камбарского гарнизона ПО</a:t>
            </a:r>
            <a:endParaRPr lang="ru-RU" sz="36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3994" y="2397624"/>
            <a:ext cx="4548222" cy="2684009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675901" y="2060848"/>
            <a:ext cx="2854325" cy="3357562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2195736" y="5892759"/>
            <a:ext cx="4738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Флаг и эмблема ДПО клуба «Мужество»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965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ДПО клуб «Мужество»</a:t>
            </a:r>
            <a:endParaRPr lang="ru-RU" sz="3600" dirty="0"/>
          </a:p>
        </p:txBody>
      </p:sp>
      <p:pic>
        <p:nvPicPr>
          <p:cNvPr id="1028" name="Picture 4" descr="C:\Users\Таня\Desktop\Фото ДПО\IMG_34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24" y="2000240"/>
            <a:ext cx="7145340" cy="464196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147084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1.Открытие постамента пожарного автомобиля на территории ПСЧ-23 в связи с 370 годовщины образования </a:t>
            </a:r>
            <a:r>
              <a:rPr lang="ru-RU" sz="2800" dirty="0" smtClean="0"/>
              <a:t>пожарной охраны </a:t>
            </a:r>
            <a:r>
              <a:rPr lang="ru-RU" sz="2800" dirty="0" smtClean="0"/>
              <a:t>России </a:t>
            </a:r>
            <a:endParaRPr lang="ru-RU" sz="3200" dirty="0"/>
          </a:p>
        </p:txBody>
      </p:sp>
      <p:pic>
        <p:nvPicPr>
          <p:cNvPr id="1027" name="Picture 3" descr="C:\Users\Владелец ПК\Desktop\Фото\IMG_20190426_1739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9144000" cy="4714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537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Владелец ПК\Desktop\Фото\IMG_20190426_174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14554"/>
            <a:ext cx="9144063" cy="4643446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215770"/>
          </a:xfrm>
        </p:spPr>
        <p:txBody>
          <a:bodyPr/>
          <a:lstStyle/>
          <a:p>
            <a:r>
              <a:rPr lang="ru-RU" sz="2800" dirty="0" smtClean="0"/>
              <a:t>1.Открытие постамента пожарного автомобиля на территории ПСЧ-23 в связи с 370 годовщины образования </a:t>
            </a:r>
            <a:r>
              <a:rPr lang="ru-RU" sz="2800" dirty="0" smtClean="0"/>
              <a:t>пожарной охраны </a:t>
            </a:r>
            <a:r>
              <a:rPr lang="ru-RU" sz="2800" dirty="0" smtClean="0"/>
              <a:t>России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4537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490" y="285728"/>
            <a:ext cx="7756263" cy="1643074"/>
          </a:xfrm>
        </p:spPr>
        <p:txBody>
          <a:bodyPr/>
          <a:lstStyle/>
          <a:p>
            <a:r>
              <a:rPr lang="ru-RU" sz="3200" dirty="0" smtClean="0"/>
              <a:t>1.Открытие постамента пожарного автомобиля на территории ПСЧ-23 в связи с 370 годовщины образования </a:t>
            </a:r>
            <a:r>
              <a:rPr lang="ru-RU" sz="3200" dirty="0" smtClean="0"/>
              <a:t>пожарной </a:t>
            </a:r>
            <a:r>
              <a:rPr lang="ru-RU" sz="3200" dirty="0" smtClean="0"/>
              <a:t>о</a:t>
            </a:r>
            <a:r>
              <a:rPr lang="ru-RU" sz="3200" dirty="0" smtClean="0"/>
              <a:t>храны </a:t>
            </a:r>
            <a:r>
              <a:rPr lang="ru-RU" sz="3200" dirty="0" smtClean="0"/>
              <a:t>России </a:t>
            </a:r>
            <a:endParaRPr lang="ru-RU" sz="3200" dirty="0"/>
          </a:p>
        </p:txBody>
      </p:sp>
      <p:pic>
        <p:nvPicPr>
          <p:cNvPr id="3" name="Picture 2" descr="C:\Users\Владелец ПК\Desktop\Фото\IMG_20190426_174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7"/>
            <a:ext cx="9143999" cy="47148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537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1.Открытие постамента пожарного автомобиля на территории ПСЧ-23 в связи с 370 годовщины образования </a:t>
            </a:r>
            <a:r>
              <a:rPr lang="ru-RU" sz="3200" dirty="0" smtClean="0"/>
              <a:t>пожарной охраны </a:t>
            </a:r>
            <a:r>
              <a:rPr lang="ru-RU" sz="3200" dirty="0" smtClean="0"/>
              <a:t>России </a:t>
            </a:r>
            <a:endParaRPr lang="ru-RU" sz="3200" dirty="0"/>
          </a:p>
        </p:txBody>
      </p:sp>
      <p:pic>
        <p:nvPicPr>
          <p:cNvPr id="3" name="Picture 2" descr="C:\Users\Владелец ПК\Desktop\Фото\IMG_20190426_1739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9781" y="1928802"/>
            <a:ext cx="2687839" cy="4929198"/>
          </a:xfrm>
          <a:prstGeom prst="rect">
            <a:avLst/>
          </a:prstGeom>
          <a:noFill/>
        </p:spPr>
      </p:pic>
      <p:pic>
        <p:nvPicPr>
          <p:cNvPr id="4099" name="Picture 3" descr="C:\Users\Владелец ПК\Desktop\Фото\IMG-20190426-WA0006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928802"/>
            <a:ext cx="2951245" cy="4929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537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7756263" cy="648072"/>
          </a:xfrm>
        </p:spPr>
        <p:txBody>
          <a:bodyPr/>
          <a:lstStyle/>
          <a:p>
            <a:r>
              <a:rPr lang="ru-RU" sz="2800" dirty="0" smtClean="0"/>
              <a:t>2. Ежегодные занятия с членами клуба ДПО    по организации противопожарной профилактической работы с населением</a:t>
            </a:r>
            <a:endParaRPr lang="ru-RU" sz="2800" dirty="0"/>
          </a:p>
        </p:txBody>
      </p:sp>
      <p:pic>
        <p:nvPicPr>
          <p:cNvPr id="3" name="Picture 2" descr="C:\Users\Таня\Desktop\собрание ДПО\IMG_35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600400" cy="2232248"/>
          </a:xfrm>
          <a:prstGeom prst="rect">
            <a:avLst/>
          </a:prstGeom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4" name="Picture 3" descr="C:\Users\Таня\Desktop\собрание ДПО\IMG_35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1" y="2060848"/>
            <a:ext cx="3528391" cy="2232247"/>
          </a:xfrm>
          <a:prstGeom prst="rect">
            <a:avLst/>
          </a:prstGeom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5" name="Picture 4" descr="C:\Users\Таня\Desktop\собрание ДПО\IMG_36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437112"/>
            <a:ext cx="3600399" cy="2232248"/>
          </a:xfrm>
          <a:prstGeom prst="rect">
            <a:avLst/>
          </a:prstGeom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6" name="Picture 5" descr="C:\Users\Таня\Desktop\собрание ДПО\IMG_359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1" y="4437113"/>
            <a:ext cx="3528391" cy="2232248"/>
          </a:xfrm>
          <a:prstGeom prst="rect">
            <a:avLst/>
          </a:prstGeom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266905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351</TotalTime>
  <Words>744</Words>
  <Application>Microsoft Office PowerPoint</Application>
  <PresentationFormat>Экран (4:3)</PresentationFormat>
  <Paragraphs>32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Твердый переплет</vt:lpstr>
      <vt:lpstr>Слайд 1</vt:lpstr>
      <vt:lpstr>Общее положение о клубе ДПО «Мужество»</vt:lpstr>
      <vt:lpstr>ДПО клуб «Мужество»  Камбарского гарнизона ПО</vt:lpstr>
      <vt:lpstr>ДПО клуб «Мужество»</vt:lpstr>
      <vt:lpstr>1.Открытие постамента пожарного автомобиля на территории ПСЧ-23 в связи с 370 годовщины образования пожарной охраны России </vt:lpstr>
      <vt:lpstr>1.Открытие постамента пожарного автомобиля на территории ПСЧ-23 в связи с 370 годовщины образования пожарной охраны России </vt:lpstr>
      <vt:lpstr>1.Открытие постамента пожарного автомобиля на территории ПСЧ-23 в связи с 370 годовщины образования пожарной охраны России </vt:lpstr>
      <vt:lpstr>1.Открытие постамента пожарного автомобиля на территории ПСЧ-23 в связи с 370 годовщины образования пожарной охраны России </vt:lpstr>
      <vt:lpstr>2. Ежегодные занятия с членами клуба ДПО    по организации противопожарной профилактической работы с населением</vt:lpstr>
      <vt:lpstr>3.Показательная тренировка по ликвидации последствий ДТП с привлечением сил и средств РСЧС для ДДЮП Камбарского района</vt:lpstr>
      <vt:lpstr>3.Показательная тренировка по ликвидации последствий ДТП с привлечением сил и средств РСЧС для ДДЮП Камбарского района</vt:lpstr>
      <vt:lpstr>3.Показательная тренировка по ликвидации последствий ДТП с привлечением сил и средств РСЧС для ДДЮП Камбарского района</vt:lpstr>
      <vt:lpstr>3.Показательная тренировка по ликвидации последствий ДТП с привлечением сил и средств РСЧС для ДДЮП Камбарского района</vt:lpstr>
      <vt:lpstr>4.Квест «выХод из ЧС» для участников добровольных дружи юных пожарных</vt:lpstr>
      <vt:lpstr>4.Квест «выХод из ЧС» для участников добровольных дружи юных пожарных</vt:lpstr>
      <vt:lpstr>4.Квест «выХод из ЧС» для участников добровольных дружи юных пожарных</vt:lpstr>
      <vt:lpstr>4.Квест «выХод из ЧС» для участников добровольных дружи юных пожарных</vt:lpstr>
      <vt:lpstr>5.Кадетское движение под кураторством ПСЧ-23</vt:lpstr>
      <vt:lpstr>5.Кадетское движение под кураторством ПСЧ-23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ДПО клуб «Мужество»  Камбарского гарнизона ПО</dc:title>
  <dc:creator>Таня</dc:creator>
  <cp:lastModifiedBy>PS</cp:lastModifiedBy>
  <cp:revision>32</cp:revision>
  <dcterms:created xsi:type="dcterms:W3CDTF">2017-03-01T06:11:39Z</dcterms:created>
  <dcterms:modified xsi:type="dcterms:W3CDTF">2019-05-20T08:18:57Z</dcterms:modified>
</cp:coreProperties>
</file>